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1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BOLERUS  SATANAS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Gokul</a:t>
            </a:r>
            <a:r>
              <a:rPr lang="en-US" smtClean="0"/>
              <a:t> Krishna 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STOOL:</a:t>
            </a:r>
          </a:p>
          <a:p>
            <a:pPr>
              <a:buNone/>
            </a:pPr>
            <a:r>
              <a:rPr lang="en-US" sz="4000" dirty="0" smtClean="0"/>
              <a:t>       -  A profuse </a:t>
            </a:r>
            <a:r>
              <a:rPr lang="en-US" sz="4000" dirty="0" err="1" smtClean="0"/>
              <a:t>diarrhoea</a:t>
            </a:r>
            <a:r>
              <a:rPr lang="en-US" sz="4000" dirty="0" smtClean="0"/>
              <a:t> of blood, and of the mucous lining of the intestines</a:t>
            </a:r>
          </a:p>
          <a:p>
            <a:pPr>
              <a:buNone/>
            </a:pPr>
            <a:r>
              <a:rPr lang="en-US" sz="4000" dirty="0" smtClean="0"/>
              <a:t>       -  Watery evacuations.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GENERALITIES:</a:t>
            </a:r>
          </a:p>
          <a:p>
            <a:pPr>
              <a:buNone/>
            </a:pPr>
            <a:r>
              <a:rPr lang="en-US" sz="3600" dirty="0" smtClean="0"/>
              <a:t>      -  Sudden sensation through all his limbs as if he would be attacked with apoplexy.</a:t>
            </a:r>
          </a:p>
          <a:p>
            <a:pPr>
              <a:buNone/>
            </a:pPr>
            <a:r>
              <a:rPr lang="en-US" sz="3600" dirty="0" smtClean="0"/>
              <a:t>      -  Violent and extremely painful cramps in the muscles of the limbs and face.</a:t>
            </a:r>
          </a:p>
          <a:p>
            <a:pPr>
              <a:buNone/>
            </a:pPr>
            <a:r>
              <a:rPr lang="en-US" sz="3600" dirty="0" smtClean="0"/>
              <a:t>       -  Faintness while vomiting.</a:t>
            </a:r>
          </a:p>
          <a:p>
            <a:pPr>
              <a:buNone/>
            </a:pPr>
            <a:r>
              <a:rPr lang="en-US" sz="3600" dirty="0" smtClean="0"/>
              <a:t>       -  Limbs cold; cold sweat over whole body.</a:t>
            </a:r>
            <a:endParaRPr lang="en-IN" sz="3600" dirty="0" smtClean="0"/>
          </a:p>
          <a:p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sz="4400" dirty="0" smtClean="0"/>
              <a:t>THANK YOU……..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oletus satana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7162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Rubroboletus satanas</a:t>
            </a:r>
            <a:r>
              <a:rPr lang="en-US" sz="4000" dirty="0" smtClean="0"/>
              <a:t>, commonly known as the </a:t>
            </a:r>
            <a:r>
              <a:rPr lang="en-US" sz="4000" b="1" dirty="0" smtClean="0"/>
              <a:t>Satan's bolete</a:t>
            </a:r>
            <a:r>
              <a:rPr lang="en-US" sz="4000" dirty="0" smtClean="0"/>
              <a:t> or </a:t>
            </a:r>
            <a:r>
              <a:rPr lang="en-US" sz="4000" b="1" dirty="0" smtClean="0"/>
              <a:t>Devil's boletus.</a:t>
            </a:r>
          </a:p>
          <a:p>
            <a:r>
              <a:rPr lang="en-US" sz="4000" dirty="0" smtClean="0"/>
              <a:t>It is a basidiomycete fungus of the bolete family. </a:t>
            </a:r>
          </a:p>
          <a:p>
            <a:r>
              <a:rPr lang="en-US" sz="4000" dirty="0" smtClean="0"/>
              <a:t>It was known scientifically as </a:t>
            </a:r>
            <a:r>
              <a:rPr lang="en-US" sz="4000" b="1" i="1" dirty="0" smtClean="0"/>
              <a:t>Boletus satanas</a:t>
            </a:r>
            <a:r>
              <a:rPr lang="en-US" sz="4000" dirty="0" smtClean="0"/>
              <a:t> until 2014.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r>
              <a:rPr lang="en-US" sz="4000" dirty="0" smtClean="0"/>
              <a:t>Found on chalky soil in mixed woodlands in the southern, warmer regions of Europe.</a:t>
            </a:r>
          </a:p>
          <a:p>
            <a:r>
              <a:rPr lang="en-US" sz="4000" dirty="0" smtClean="0"/>
              <a:t>It is generally regarded as a poisonous mushroom, with predominantly gastrointestinal symptoms of nausea and violent vomiting occurring if eaten raw or fried.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CLINICAL USES:</a:t>
            </a:r>
          </a:p>
          <a:p>
            <a:pPr>
              <a:buNone/>
            </a:pPr>
            <a:r>
              <a:rPr lang="en-US" sz="3600" dirty="0" smtClean="0"/>
              <a:t>     -  </a:t>
            </a:r>
            <a:r>
              <a:rPr lang="en-US" sz="3600" dirty="0" err="1" smtClean="0"/>
              <a:t>Diarrhoea</a:t>
            </a:r>
            <a:r>
              <a:rPr lang="en-US" sz="3600" dirty="0" smtClean="0"/>
              <a:t> </a:t>
            </a:r>
            <a:r>
              <a:rPr lang="en-US" sz="3600" dirty="0" err="1" smtClean="0"/>
              <a:t>membranosa</a:t>
            </a:r>
            <a:r>
              <a:rPr lang="en-US" sz="3600" dirty="0" smtClean="0"/>
              <a:t>;  Dysentery.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CHARACTERISTICS:</a:t>
            </a:r>
          </a:p>
          <a:p>
            <a:pPr>
              <a:buNone/>
            </a:pPr>
            <a:r>
              <a:rPr lang="en-US" sz="3600" dirty="0" smtClean="0"/>
              <a:t>      - There are two fragmentary </a:t>
            </a:r>
            <a:r>
              <a:rPr lang="en-US" sz="3600" dirty="0" err="1" smtClean="0"/>
              <a:t>provings</a:t>
            </a:r>
            <a:r>
              <a:rPr lang="en-US" sz="3600" dirty="0" smtClean="0"/>
              <a:t> of this fungus, and observations on six persons poisoned. It produces gastro-enteric disturbances.</a:t>
            </a:r>
            <a:endParaRPr lang="en-IN" sz="3600" dirty="0" smtClean="0"/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MIND:</a:t>
            </a:r>
          </a:p>
          <a:p>
            <a:pPr>
              <a:buNone/>
            </a:pPr>
            <a:r>
              <a:rPr lang="en-US" sz="3600" dirty="0" smtClean="0"/>
              <a:t>     -  Fear and restlessness.</a:t>
            </a:r>
            <a:endParaRPr lang="en-IN" sz="36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EYES:</a:t>
            </a:r>
          </a:p>
          <a:p>
            <a:pPr>
              <a:buNone/>
            </a:pPr>
            <a:r>
              <a:rPr lang="en-US" sz="4000" dirty="0" smtClean="0"/>
              <a:t>      -  Sparks before eyes alternating with obscuration of vision.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MOUTH AND THROAT :</a:t>
            </a:r>
          </a:p>
          <a:p>
            <a:pPr>
              <a:buNone/>
            </a:pPr>
            <a:r>
              <a:rPr lang="en-US" sz="3600" dirty="0" smtClean="0"/>
              <a:t>        - Troublesome dryness in mouth and throat</a:t>
            </a:r>
          </a:p>
          <a:p>
            <a:pPr>
              <a:buNone/>
            </a:pPr>
            <a:r>
              <a:rPr lang="en-US" sz="3600" dirty="0" smtClean="0"/>
              <a:t>        - Violent burning and scraping in throat.</a:t>
            </a:r>
            <a:endParaRPr lang="en-IN" sz="36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STOMACH :</a:t>
            </a:r>
          </a:p>
          <a:p>
            <a:pPr>
              <a:buNone/>
            </a:pPr>
            <a:r>
              <a:rPr lang="en-US" sz="4000" dirty="0" smtClean="0"/>
              <a:t>         - Unquenchable thirst</a:t>
            </a:r>
          </a:p>
          <a:p>
            <a:pPr>
              <a:buNone/>
            </a:pPr>
            <a:r>
              <a:rPr lang="en-US" sz="4000" dirty="0" smtClean="0"/>
              <a:t>         - Sudden desire to vomit; no nausea between attacks</a:t>
            </a:r>
          </a:p>
          <a:p>
            <a:pPr>
              <a:buNone/>
            </a:pPr>
            <a:r>
              <a:rPr lang="en-US" sz="4000" dirty="0" smtClean="0"/>
              <a:t>         - Vomited twenty times in three hours.</a:t>
            </a:r>
          </a:p>
          <a:p>
            <a:pPr>
              <a:buNone/>
            </a:pPr>
            <a:r>
              <a:rPr lang="en-US" sz="4000" dirty="0" smtClean="0"/>
              <a:t>         - Frightful pain in stomach.</a:t>
            </a:r>
            <a:endParaRPr lang="en-IN" sz="4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224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BOLERUS  SATANAS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BOLERUS SATANAS</dc:title>
  <dc:creator>User</dc:creator>
  <cp:lastModifiedBy>User</cp:lastModifiedBy>
  <cp:revision>9</cp:revision>
  <dcterms:created xsi:type="dcterms:W3CDTF">2006-08-16T00:00:00Z</dcterms:created>
  <dcterms:modified xsi:type="dcterms:W3CDTF">2019-08-15T05:39:37Z</dcterms:modified>
</cp:coreProperties>
</file>